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38AA94-6CCF-4F8A-AEAB-D6DB96D59C2F}"/>
</file>

<file path=customXml/itemProps2.xml><?xml version="1.0" encoding="utf-8"?>
<ds:datastoreItem xmlns:ds="http://schemas.openxmlformats.org/officeDocument/2006/customXml" ds:itemID="{F3D3699B-FAAE-47FC-A2C4-194BB003B438}"/>
</file>

<file path=customXml/itemProps3.xml><?xml version="1.0" encoding="utf-8"?>
<ds:datastoreItem xmlns:ds="http://schemas.openxmlformats.org/officeDocument/2006/customXml" ds:itemID="{DE266182-2D79-4D50-9ED7-3440B0BEC555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