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ED875D-A4D7-4102-8B24-BABC353E3C0F}"/>
</file>

<file path=customXml/itemProps2.xml><?xml version="1.0" encoding="utf-8"?>
<ds:datastoreItem xmlns:ds="http://schemas.openxmlformats.org/officeDocument/2006/customXml" ds:itemID="{DC11F76B-4ED6-485B-A1CB-67554A969EA7}"/>
</file>

<file path=customXml/itemProps3.xml><?xml version="1.0" encoding="utf-8"?>
<ds:datastoreItem xmlns:ds="http://schemas.openxmlformats.org/officeDocument/2006/customXml" ds:itemID="{8F1552A5-62CC-49C1-9048-C6CA3AF39988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