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64288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4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6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88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0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2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044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76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70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40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6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88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0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2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044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76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37378" y="2505118"/>
            <a:ext cx="9418755" cy="3374546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5" y="1091655"/>
            <a:ext cx="5853412" cy="1138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645295" y="2230190"/>
            <a:ext cx="5853412" cy="3315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53125" y="5736209"/>
            <a:ext cx="231055" cy="227223"/>
          </a:xfrm>
          <a:prstGeom prst="rect">
            <a:avLst/>
          </a:prstGeom>
          <a:ln w="3175">
            <a:miter lim="400000"/>
          </a:ln>
        </p:spPr>
        <p:txBody>
          <a:bodyPr wrap="none" lIns="26787" tIns="26787" rIns="26787" bIns="267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515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0766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2017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32686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45198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5771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7022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8273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795245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3269091" y="978180"/>
            <a:ext cx="4801740" cy="7021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01808" y="1889807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101808" y="608336"/>
            <a:ext cx="67446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585576" y="850828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114" y="3428415"/>
            <a:ext cx="3032510" cy="446164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1213114" y="3264842"/>
            <a:ext cx="3032510" cy="0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25003" y="4675250"/>
            <a:ext cx="2593865" cy="220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3053682" y="1173972"/>
            <a:ext cx="350653" cy="300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2400"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6832103" y="3674398"/>
            <a:ext cx="2348776" cy="256116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9009" y="4583129"/>
            <a:ext cx="2190827" cy="2190827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902" y="3460395"/>
            <a:ext cx="2987691" cy="29891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8837321" y="6569018"/>
            <a:ext cx="18875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667875" y="3842167"/>
            <a:ext cx="1382114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3085440" y="4873704"/>
            <a:ext cx="1171391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256831" y="5474499"/>
            <a:ext cx="209589" cy="3557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446486" y="476980"/>
            <a:ext cx="5277909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450450" y="3249514"/>
            <a:ext cx="2994208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415153" y="3619278"/>
            <a:ext cx="2605375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450450" y="4826179"/>
            <a:ext cx="2634990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Lab tests comparing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450451" y="2707256"/>
            <a:ext cx="1241923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086" y="2147584"/>
            <a:ext cx="4134570" cy="35047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12" y="-271345"/>
            <a:ext cx="8562897" cy="8567134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1368" y="6569018"/>
            <a:ext cx="14066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2706482" y="2239685"/>
            <a:ext cx="3555674" cy="765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 of Steriflow valves with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baseline="31999" dirty="0"/>
              <a:t> </a:t>
            </a:r>
            <a:r>
              <a:rPr dirty="0"/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1756253" y="1104024"/>
            <a:ext cx="5631494" cy="1374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6600" dirty="0"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2425179" y="3048450"/>
            <a:ext cx="4293645" cy="1252342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8845336" y="6569018"/>
            <a:ext cx="17272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82165" y="200074"/>
            <a:ext cx="8779670" cy="650795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5206350" y="-161099"/>
            <a:ext cx="3978655" cy="720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078796" y="1012651"/>
            <a:ext cx="4127554" cy="4855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FDA compliant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USP certified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ADI/TSE free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Incredibly dependable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682291" y="1105573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57541" y="1920157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657541" y="2722214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657541" y="3499219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657541" y="4301276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508" y="3437931"/>
            <a:ext cx="1976389" cy="28402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8843733" y="6569018"/>
            <a:ext cx="17592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638098" y="-516361"/>
            <a:ext cx="9872132" cy="59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4161433" y="4722550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4161433" y="3873186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4161433" y="3048874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4942377" y="3937077"/>
            <a:ext cx="3387432" cy="4972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984486" y="1422264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1435360" y="-57020"/>
            <a:ext cx="107200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571714" y="385431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sp>
        <p:nvSpPr>
          <p:cNvPr id="233" name="you can…"/>
          <p:cNvSpPr/>
          <p:nvPr/>
        </p:nvSpPr>
        <p:spPr>
          <a:xfrm>
            <a:off x="1482910" y="2736776"/>
            <a:ext cx="167313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4942376" y="3223564"/>
            <a:ext cx="1314057" cy="275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4942376" y="4675642"/>
            <a:ext cx="3776660" cy="7188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4338305" y="2978048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4338304" y="3778995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4338305" y="4668622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3040401" y="695155"/>
            <a:ext cx="448436" cy="382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3200" baseline="31999" dirty="0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5" y="4975240"/>
            <a:ext cx="1785938" cy="21405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8840529" y="6569018"/>
            <a:ext cx="18233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2655795" y="776953"/>
            <a:ext cx="3945918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06616" y="2317666"/>
            <a:ext cx="7207262" cy="3807492"/>
            <a:chOff x="-579824" y="0"/>
            <a:chExt cx="10250325" cy="5415098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-3323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-491395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2830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820740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6482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4778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8261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2969980" y="0"/>
              <a:ext cx="1288054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018544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8545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838970" y="1871305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3726" y="3760507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367978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10623" y="3760505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9789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-579824" y="3261994"/>
              <a:ext cx="217631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285676" y="3261994"/>
              <a:ext cx="148625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777567" y="3261994"/>
              <a:ext cx="177000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551906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323193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8032356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-238268" y="1398951"/>
              <a:ext cx="109992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384778" y="1398951"/>
              <a:ext cx="127146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064043" y="1398951"/>
              <a:ext cx="143496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5" y="1398951"/>
              <a:ext cx="142454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356939" y="1398951"/>
              <a:ext cx="158246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8207403" y="1398951"/>
              <a:ext cx="133890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643223" y="5126573"/>
              <a:ext cx="177813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2845954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5200617" y="5126573"/>
              <a:ext cx="159469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7200286" y="5126573"/>
              <a:ext cx="206509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4437883" y="553784"/>
            <a:ext cx="1309248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000" dirty="0"/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3501666" y="553784"/>
            <a:ext cx="950176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 err="1"/>
              <a:t>Jorlon</a:t>
            </a:r>
            <a:r>
              <a:rPr sz="1400" baseline="31999" dirty="0" err="1"/>
              <a:t>TM</a:t>
            </a:r>
            <a:endParaRPr sz="1400" baseline="31999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128" y="2109918"/>
            <a:ext cx="5829127" cy="448860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8844536" y="6569018"/>
            <a:ext cx="174325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5957923" y="2835432"/>
            <a:ext cx="2335171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5957924" y="4496290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5957924" y="3665861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446486" y="614031"/>
            <a:ext cx="5741372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496309" y="2369726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4415059" y="5318995"/>
            <a:ext cx="296063" cy="298370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6540" y="2715306"/>
            <a:ext cx="756617" cy="24168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592019" y="3003992"/>
            <a:ext cx="7729301" cy="8850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5400" dirty="0"/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2541688" y="3889086"/>
            <a:ext cx="4060623" cy="669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4000" dirty="0"/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25003" y="6490433"/>
            <a:ext cx="9194006" cy="37828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943725" y="5468490"/>
            <a:ext cx="1912572" cy="1136750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7031514" y="5545286"/>
            <a:ext cx="1736993" cy="983159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7131265" y="5650210"/>
            <a:ext cx="1537491" cy="894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1" y="864296"/>
            <a:ext cx="2043419" cy="1880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112104" y="4470601"/>
            <a:ext cx="6919792" cy="145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9948" y="606329"/>
            <a:ext cx="8698395" cy="3841934"/>
            <a:chOff x="327035" y="862334"/>
            <a:chExt cx="12371051" cy="5464084"/>
          </a:xfrm>
        </p:grpSpPr>
        <p:sp>
          <p:nvSpPr>
            <p:cNvPr id="53" name="Shape"/>
            <p:cNvSpPr/>
            <p:nvPr/>
          </p:nvSpPr>
          <p:spPr>
            <a:xfrm rot="10879109">
              <a:off x="11096866" y="862334"/>
              <a:ext cx="1601220" cy="19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4" name="Shape"/>
            <p:cNvSpPr/>
            <p:nvPr/>
          </p:nvSpPr>
          <p:spPr>
            <a:xfrm rot="79109">
              <a:off x="327035" y="4422780"/>
              <a:ext cx="1601220" cy="190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 rot="79109">
              <a:off x="1983488" y="3138725"/>
              <a:ext cx="9113505" cy="9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3" y="21600"/>
                  </a:moveTo>
                  <a:lnTo>
                    <a:pt x="21600" y="8640"/>
                  </a:lnTo>
                  <a:lnTo>
                    <a:pt x="16597" y="0"/>
                  </a:lnTo>
                  <a:lnTo>
                    <a:pt x="0" y="12960"/>
                  </a:lnTo>
                  <a:lnTo>
                    <a:pt x="5003" y="21600"/>
                  </a:lnTo>
                  <a:close/>
                </a:path>
              </a:pathLst>
            </a:custGeom>
            <a:solidFill>
              <a:srgbClr val="019D4E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 rot="79109">
              <a:off x="2012139" y="1032559"/>
              <a:ext cx="9497307" cy="26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 rot="79109">
              <a:off x="1571035" y="3517781"/>
              <a:ext cx="9497307" cy="268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" name="Guaranteed"/>
          <p:cNvSpPr/>
          <p:nvPr/>
        </p:nvSpPr>
        <p:spPr>
          <a:xfrm rot="21410237">
            <a:off x="1512205" y="942078"/>
            <a:ext cx="6435969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1717099" y="2728949"/>
            <a:ext cx="5749026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7824499" y="598345"/>
            <a:ext cx="288102" cy="21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081374" y="4270614"/>
            <a:ext cx="253145" cy="18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82" y="3136842"/>
            <a:ext cx="8408739" cy="31054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7407021" y="5008020"/>
            <a:ext cx="1211027" cy="1211027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865374" y="6569018"/>
            <a:ext cx="13264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1578606" y="2063827"/>
            <a:ext cx="5708384" cy="614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7488006" y="5151208"/>
            <a:ext cx="1049057" cy="105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593895" y="435131"/>
            <a:ext cx="6025316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l"/>
            <a:r>
              <a:rPr sz="7200" dirty="0"/>
              <a:t>THE COST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OF </a:t>
            </a:r>
            <a:r>
              <a:rPr sz="7200" dirty="0"/>
              <a:t>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378330" y="2615431"/>
            <a:ext cx="2295574" cy="1777646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A catastrophic diaphragm failure will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rPr dirty="0"/>
              <a:t> to all points downstream of the valve, putting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5530746" y="2715362"/>
            <a:ext cx="2176931" cy="1993090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4215483" y="3945886"/>
            <a:ext cx="981539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908719" y="4446984"/>
            <a:ext cx="1049057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2507595" y="5140746"/>
            <a:ext cx="1641833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The extent of particulate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rPr dirty="0"/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721594" y="2040422"/>
            <a:ext cx="2884960" cy="23405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446485" y="3139672"/>
            <a:ext cx="3098380" cy="2122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 is a structurally </a:t>
            </a:r>
            <a:r>
              <a:rPr dirty="0" smtClean="0"/>
              <a:t>modiﬁed,</a:t>
            </a:r>
            <a:r>
              <a:rPr lang="en-US" dirty="0" smtClean="0"/>
              <a:t> </a:t>
            </a:r>
            <a:r>
              <a:rPr dirty="0" smtClean="0"/>
              <a:t>non-laminated</a:t>
            </a:r>
            <a:r>
              <a:rPr dirty="0"/>
              <a:t>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8862168" y="6569018"/>
            <a:ext cx="13905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446485" y="492160"/>
            <a:ext cx="690629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What can you do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to </a:t>
            </a:r>
            <a:r>
              <a:rPr sz="7200" dirty="0"/>
              <a:t>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6550" y="174428"/>
            <a:ext cx="3085532" cy="90366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535557" y="3264533"/>
            <a:ext cx="1507119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1535556" y="4307318"/>
            <a:ext cx="6088210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176" y="6569018"/>
            <a:ext cx="13104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1583040" y="3419923"/>
            <a:ext cx="1413444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6546323" y="4480568"/>
            <a:ext cx="938955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4181070" y="5531856"/>
            <a:ext cx="78186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3827662" y="6047927"/>
            <a:ext cx="456477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446484" y="595769"/>
            <a:ext cx="4600135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1516005" y="4014147"/>
            <a:ext cx="2750348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Mark 978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1516005" y="2957765"/>
            <a:ext cx="3208807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644561" y="2373416"/>
            <a:ext cx="2762517" cy="0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1526682" y="5156406"/>
            <a:ext cx="6105958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1529000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054089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4579177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6104265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7629353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4484038" y="5292051"/>
            <a:ext cx="175926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2994005" y="5292051"/>
            <a:ext cx="123027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1429015" y="5292051"/>
            <a:ext cx="19997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6000348" y="5292051"/>
            <a:ext cx="179132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7534176" y="5292051"/>
            <a:ext cx="190353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2741727" y="2316790"/>
            <a:ext cx="6039222" cy="1274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sz="900" dirty="0"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 err="1"/>
              <a:t>Jorlon</a:t>
            </a:r>
            <a:r>
              <a:rPr sz="1300" baseline="31999" dirty="0" err="1"/>
              <a:t>TM</a:t>
            </a:r>
            <a:r>
              <a:rPr sz="1300" dirty="0"/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4698191" y="3803513"/>
            <a:ext cx="3403715" cy="2574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446486" y="502909"/>
            <a:ext cx="6159038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how it’s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made</a:t>
            </a:r>
            <a:endParaRPr sz="7200" dirty="0"/>
          </a:p>
        </p:txBody>
      </p:sp>
      <p:sp>
        <p:nvSpPr>
          <p:cNvPr id="11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4510301" y="392522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4497962" y="4255462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4497963" y="4578690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4498705" y="490274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4525912" y="5157729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531422" y="550877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4520120" y="611213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4523016" y="583550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7534" y="2434159"/>
            <a:ext cx="4239690" cy="55884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446485" y="529738"/>
            <a:ext cx="615791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413914" y="5162764"/>
            <a:ext cx="32981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885406" y="4437673"/>
            <a:ext cx="1110477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7359427" y="4440950"/>
            <a:ext cx="741786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269874" y="2900784"/>
            <a:ext cx="1748472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6291513" y="2893640"/>
            <a:ext cx="149359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6161080" y="4947322"/>
            <a:ext cx="166675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7383493" y="3648548"/>
            <a:ext cx="621560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972647" y="3648548"/>
            <a:ext cx="1245129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2511816" y="2006424"/>
            <a:ext cx="4120269" cy="449284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6282928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518672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6604397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6018609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332310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920235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920235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255992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8864573" y="6569018"/>
            <a:ext cx="13424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426121" y="2542638"/>
            <a:ext cx="3344213" cy="1346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426121" y="619864"/>
            <a:ext cx="5850780" cy="8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496309" y="1540945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426121" y="3989605"/>
            <a:ext cx="3031422" cy="1974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5300" dirty="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rPr dirty="0"/>
              <a:t/>
            </a:r>
            <a:br>
              <a:rPr dirty="0"/>
            </a:br>
            <a:r>
              <a:rPr sz="2500" dirty="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511" y="2322524"/>
            <a:ext cx="4694941" cy="46949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208" y="2738827"/>
            <a:ext cx="3770343" cy="3770343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450450" y="2925851"/>
            <a:ext cx="2569206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335979" y="3877145"/>
            <a:ext cx="2859352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245435" y="4082821"/>
            <a:ext cx="1320948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450449" y="5054238"/>
            <a:ext cx="2054756" cy="915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386428" y="4795320"/>
            <a:ext cx="1718014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4103597" y="5207387"/>
            <a:ext cx="376301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446484" y="2487847"/>
            <a:ext cx="1471152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446484" y="495319"/>
            <a:ext cx="514012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6346688" y="4544064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6496706" y="3852906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5F860E-3174-4DDC-B9B8-E92CBBB7388F}"/>
</file>

<file path=customXml/itemProps2.xml><?xml version="1.0" encoding="utf-8"?>
<ds:datastoreItem xmlns:ds="http://schemas.openxmlformats.org/officeDocument/2006/customXml" ds:itemID="{2B6B0EF0-1B5F-41F6-B784-0A79B6AD150F}"/>
</file>

<file path=customXml/itemProps3.xml><?xml version="1.0" encoding="utf-8"?>
<ds:datastoreItem xmlns:ds="http://schemas.openxmlformats.org/officeDocument/2006/customXml" ds:itemID="{B66CBD1F-4984-48CE-A9FB-09487A939FB4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15</cp:revision>
  <dcterms:modified xsi:type="dcterms:W3CDTF">2017-06-07T12:51:55Z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