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84AAAC-79C3-401E-9188-C593A201072C}"/>
</file>

<file path=customXml/itemProps2.xml><?xml version="1.0" encoding="utf-8"?>
<ds:datastoreItem xmlns:ds="http://schemas.openxmlformats.org/officeDocument/2006/customXml" ds:itemID="{8AE7DCF7-5291-44DC-AB04-C5B127A3E41D}"/>
</file>

<file path=customXml/itemProps3.xml><?xml version="1.0" encoding="utf-8"?>
<ds:datastoreItem xmlns:ds="http://schemas.openxmlformats.org/officeDocument/2006/customXml" ds:itemID="{94050B93-34F7-4CAE-90CD-E65DDA325C4C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