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084" y="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95381" y="3562833"/>
            <a:ext cx="13395562" cy="4799355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9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64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08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53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97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42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86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31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75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4649373" y="1391188"/>
            <a:ext cx="6829141" cy="9986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90810" y="2544445"/>
            <a:ext cx="8298232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833329" y="1021714"/>
            <a:ext cx="743205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832819" y="1246505"/>
            <a:ext cx="4778020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46" y="4747161"/>
            <a:ext cx="2369253" cy="348581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2077931" y="4581842"/>
            <a:ext cx="2369253" cy="1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35560" y="6649243"/>
            <a:ext cx="3689053" cy="313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4784963" y="1563239"/>
            <a:ext cx="730674" cy="711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9716767" y="5225810"/>
            <a:ext cx="3340481" cy="3642546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366" y="6518226"/>
            <a:ext cx="3115843" cy="3115843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3681" y="4921451"/>
            <a:ext cx="4249160" cy="4251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506" y="9362232"/>
            <a:ext cx="27470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796738" y="5177877"/>
            <a:ext cx="1965673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2972309" y="6390869"/>
            <a:ext cx="1194411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158921" y="6984610"/>
            <a:ext cx="243587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640640" y="4621529"/>
            <a:ext cx="2719500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602540" y="4941657"/>
            <a:ext cx="1194410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640640" y="6347270"/>
            <a:ext cx="2719500" cy="1120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Lab tests comparing Jorlon</a:t>
            </a:r>
            <a:r>
              <a:rPr baseline="31999"/>
              <a:t>TM</a:t>
            </a:r>
            <a:r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640640" y="3933765"/>
            <a:ext cx="1266191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555" y="3976703"/>
            <a:ext cx="5880277" cy="498456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629" y="-385912"/>
            <a:ext cx="12178342" cy="12184368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8844" y="9362232"/>
            <a:ext cx="20802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3973921" y="3537580"/>
            <a:ext cx="5056958" cy="49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 of Steriflow valves with Jorlon</a:t>
            </a:r>
            <a:r>
              <a:rPr baseline="31999"/>
              <a:t>TM </a:t>
            </a:r>
            <a:r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2497782" y="2115047"/>
            <a:ext cx="8009236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3449141" y="4335574"/>
            <a:ext cx="6106518" cy="1781108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6174" y="9362232"/>
            <a:ext cx="25336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259079" y="248920"/>
            <a:ext cx="12486642" cy="925576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7404587" y="-229119"/>
            <a:ext cx="5658531" cy="1024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532889" y="1454426"/>
            <a:ext cx="5870299" cy="5607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FDA compliant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USP certified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ADI/TSE free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Incredibly dependable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935169" y="1625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935169" y="2641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935169" y="3657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935169" y="4673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935169" y="5689816"/>
            <a:ext cx="444726" cy="4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2901" y="4889500"/>
            <a:ext cx="2810864" cy="40394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396" y="9362232"/>
            <a:ext cx="25692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907518" y="-734382"/>
            <a:ext cx="14040366" cy="8434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6346035" y="6199886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6346035" y="5134419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6346035" y="4068953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7456711" y="5329872"/>
            <a:ext cx="3336270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1567179" y="2087245"/>
            <a:ext cx="704596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2038273" y="678179"/>
            <a:ext cx="1246024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1283546" y="1007745"/>
            <a:ext cx="406273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sp>
        <p:nvSpPr>
          <p:cNvPr id="233" name="you can…"/>
          <p:cNvSpPr/>
          <p:nvPr/>
        </p:nvSpPr>
        <p:spPr>
          <a:xfrm>
            <a:off x="2666136" y="3439160"/>
            <a:ext cx="1728928" cy="436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7456711" y="4375023"/>
            <a:ext cx="1323951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7456711" y="6395339"/>
            <a:ext cx="4865866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6759564" y="4244182"/>
            <a:ext cx="361697" cy="838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6667743" y="5276420"/>
            <a:ext cx="54533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6662409" y="6399149"/>
            <a:ext cx="556007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5215304" y="1159635"/>
            <a:ext cx="705004" cy="690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927" y="7075896"/>
            <a:ext cx="2540001" cy="30443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9596" y="9362232"/>
            <a:ext cx="26652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4704526" y="1147806"/>
            <a:ext cx="359574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869232" y="3296235"/>
            <a:ext cx="9266336" cy="5415098"/>
            <a:chOff x="0" y="0"/>
            <a:chExt cx="9266335" cy="5415097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884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88429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03238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7803237" y="1871306"/>
              <a:ext cx="1288053" cy="13352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1390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1390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1390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3174352" y="0"/>
              <a:ext cx="1288053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174353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74352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777537" y="1871306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59701" y="3760506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231815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2095" y="3760506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31814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0" y="3261994"/>
              <a:ext cx="146491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532288" y="3261994"/>
              <a:ext cx="148625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933375" y="3261994"/>
              <a:ext cx="177000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490473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157112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7628191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182491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639685" y="1398951"/>
              <a:ext cx="127146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268415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6" y="1398951"/>
              <a:ext cx="124274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220776" y="1398951"/>
              <a:ext cx="136705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7777812" y="1398951"/>
              <a:ext cx="1338904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1386351" y="5126573"/>
              <a:ext cx="177813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3001762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4556593" y="5126573"/>
              <a:ext cx="159469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5871757" y="5126573"/>
              <a:ext cx="206509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6343875" y="1030007"/>
            <a:ext cx="161945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5033067" y="1030007"/>
            <a:ext cx="124552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Jorlon</a:t>
            </a:r>
            <a:r>
              <a:rPr baseline="31999"/>
              <a:t>TM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737" y="3000772"/>
            <a:ext cx="8290314" cy="6383787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841" y="9362232"/>
            <a:ext cx="25603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8473491" y="4126325"/>
            <a:ext cx="2328800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8473491" y="6488434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8473491" y="5307380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635000" y="486410"/>
            <a:ext cx="5313563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705862" y="42977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6279193" y="7564792"/>
            <a:ext cx="421068" cy="424349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6855" y="3861767"/>
            <a:ext cx="1076078" cy="343732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1006008" y="5216527"/>
            <a:ext cx="10992784" cy="1155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3614846" y="6306187"/>
            <a:ext cx="5775108" cy="850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35560" y="9230836"/>
            <a:ext cx="13075920" cy="53800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9875519" y="7777407"/>
            <a:ext cx="2720103" cy="1616711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10000376" y="7886627"/>
            <a:ext cx="2470390" cy="1398271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10142244" y="8202222"/>
            <a:ext cx="2186654" cy="767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6" y="1834512"/>
            <a:ext cx="3390669" cy="3119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5956" y="9362232"/>
            <a:ext cx="19380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581659" y="6994212"/>
            <a:ext cx="9841482" cy="796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sp>
        <p:nvSpPr>
          <p:cNvPr id="53" name="Shape"/>
          <p:cNvSpPr/>
          <p:nvPr/>
        </p:nvSpPr>
        <p:spPr>
          <a:xfrm rot="10879109">
            <a:off x="11096866" y="862334"/>
            <a:ext cx="1601220" cy="19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4" name="Shape"/>
          <p:cNvSpPr/>
          <p:nvPr/>
        </p:nvSpPr>
        <p:spPr>
          <a:xfrm rot="79109">
            <a:off x="327035" y="4422780"/>
            <a:ext cx="1601220" cy="190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5" name="Shape"/>
          <p:cNvSpPr/>
          <p:nvPr/>
        </p:nvSpPr>
        <p:spPr>
          <a:xfrm rot="79109">
            <a:off x="1983488" y="3138725"/>
            <a:ext cx="9113505" cy="95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3" y="21600"/>
                </a:moveTo>
                <a:lnTo>
                  <a:pt x="21600" y="8640"/>
                </a:lnTo>
                <a:lnTo>
                  <a:pt x="16597" y="0"/>
                </a:lnTo>
                <a:lnTo>
                  <a:pt x="0" y="12960"/>
                </a:lnTo>
                <a:lnTo>
                  <a:pt x="5003" y="21600"/>
                </a:lnTo>
                <a:close/>
              </a:path>
            </a:pathLst>
          </a:custGeom>
          <a:solidFill>
            <a:srgbClr val="019D4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/>
          <p:cNvSpPr/>
          <p:nvPr/>
        </p:nvSpPr>
        <p:spPr>
          <a:xfrm rot="79109">
            <a:off x="2012139" y="1032559"/>
            <a:ext cx="9497307" cy="268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/>
          <p:cNvSpPr/>
          <p:nvPr/>
        </p:nvSpPr>
        <p:spPr>
          <a:xfrm rot="79109">
            <a:off x="1571035" y="3517781"/>
            <a:ext cx="9497307" cy="2686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Guaranteed"/>
          <p:cNvSpPr/>
          <p:nvPr/>
        </p:nvSpPr>
        <p:spPr>
          <a:xfrm rot="21410237">
            <a:off x="2150691" y="1464545"/>
            <a:ext cx="9153378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2442095" y="3952429"/>
            <a:ext cx="8176393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11128176" y="850979"/>
            <a:ext cx="409745" cy="31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537952" y="6073763"/>
            <a:ext cx="360029" cy="265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86" y="4140621"/>
            <a:ext cx="11959096" cy="44166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10534429" y="6801851"/>
            <a:ext cx="1722350" cy="172234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178" y="9362232"/>
            <a:ext cx="197359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2443105" y="2392446"/>
            <a:ext cx="8118590" cy="256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10649608" y="7196682"/>
            <a:ext cx="1491992" cy="932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2217731" y="835589"/>
            <a:ext cx="856933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THE COST OF 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538068" y="4066399"/>
            <a:ext cx="3264817" cy="13360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A catastrophic diaphragm failure will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t> to all points downstream of the valve, putting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7865948" y="4253779"/>
            <a:ext cx="3096080" cy="15519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5995351" y="5751579"/>
            <a:ext cx="1395967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1292401" y="6356303"/>
            <a:ext cx="1491992" cy="9042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3566356" y="7450935"/>
            <a:ext cx="2335052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The extent of particulate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>
            <a:off x="5490271" y="2939181"/>
            <a:ext cx="2024258" cy="1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635000" y="3940246"/>
            <a:ext cx="3702709" cy="1516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 is a structurally modiﬁed,</a:t>
            </a:r>
            <a:br/>
            <a:r>
              <a:t>non-laminated,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9377" y="9362232"/>
            <a:ext cx="20696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635000" y="508000"/>
            <a:ext cx="7071250" cy="2667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What can you do to 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666205" y="248076"/>
            <a:ext cx="4388312" cy="12852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2183902" y="4642889"/>
            <a:ext cx="2143458" cy="915755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2183902" y="6125963"/>
            <a:ext cx="8658787" cy="915754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622" y="9362232"/>
            <a:ext cx="1964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2279259" y="4907566"/>
            <a:ext cx="1954582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9306601" y="6416039"/>
            <a:ext cx="1342848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6098387" y="7867526"/>
            <a:ext cx="8080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8347598" y="8652873"/>
            <a:ext cx="4254231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635000" y="508000"/>
            <a:ext cx="541065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2156094" y="5854002"/>
            <a:ext cx="2749797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Jorlon</a:t>
            </a:r>
            <a:r>
              <a:rPr baseline="31999"/>
              <a:t>TM</a:t>
            </a:r>
            <a:r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2156094" y="4351592"/>
            <a:ext cx="3194000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2171281" y="7333553"/>
            <a:ext cx="8684029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2174576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4343591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6512605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8681619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10850633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6398006" y="7526470"/>
            <a:ext cx="208789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4267137" y="7526470"/>
            <a:ext cx="1569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2057990" y="7526470"/>
            <a:ext cx="2331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8554782" y="7526470"/>
            <a:ext cx="21285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10738721" y="7526470"/>
            <a:ext cx="2238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6346852" y="3937518"/>
            <a:ext cx="5440601" cy="1336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6976615" y="5523877"/>
            <a:ext cx="2631557" cy="25252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635000" y="508000"/>
            <a:ext cx="498609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how it’s made</a:t>
            </a:r>
          </a:p>
        </p:txBody>
      </p:sp>
      <p:sp>
        <p:nvSpPr>
          <p:cNvPr id="11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6699687" y="5529103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6699687" y="5851268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699687" y="6173434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6699687" y="6495599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6699687" y="681776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6699687" y="7139930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6699687" y="7784261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6699687" y="746209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94713" y="3461913"/>
            <a:ext cx="6029781" cy="79479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6222" y="9362232"/>
            <a:ext cx="1932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635000" y="508000"/>
            <a:ext cx="596690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956159" y="7344942"/>
            <a:ext cx="363475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1316361" y="6313702"/>
            <a:ext cx="113030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10805219" y="6318362"/>
            <a:ext cx="77089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806043" y="4127904"/>
            <a:ext cx="176631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9617089" y="4117744"/>
            <a:ext cx="150850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9207792" y="7131583"/>
            <a:ext cx="1747739" cy="5943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10805219" y="5191391"/>
            <a:ext cx="651003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1383320" y="5191390"/>
            <a:ext cx="125577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3572360" y="2853580"/>
            <a:ext cx="5859938" cy="638982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893571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9271000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9392920" y="6696174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8559799" y="7725943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894840" y="7725943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1308779" y="669617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1308779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78629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2400" y="9362232"/>
            <a:ext cx="200915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635000" y="3936860"/>
            <a:ext cx="3568918" cy="1264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635000" y="1553210"/>
            <a:ext cx="6161073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635000" y="5308628"/>
            <a:ext cx="4311356" cy="2001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750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t/>
            </a:r>
            <a:br/>
            <a:r>
              <a:rPr sz="350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591" y="3303144"/>
            <a:ext cx="6677250" cy="66772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361" y="3895221"/>
            <a:ext cx="5362266" cy="5362266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640640" y="4621530"/>
            <a:ext cx="3653982" cy="6883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602540" y="5159145"/>
            <a:ext cx="2866543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465120" y="5395365"/>
            <a:ext cx="1878682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640640" y="6728270"/>
            <a:ext cx="1736269" cy="904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124560" y="6513640"/>
            <a:ext cx="1736268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3885326" y="7113168"/>
            <a:ext cx="409296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640640" y="3933765"/>
            <a:ext cx="1483996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9026398" y="646266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9239758" y="547968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880E15-6DA3-46AA-BEAF-E74971D3E303}"/>
</file>

<file path=customXml/itemProps2.xml><?xml version="1.0" encoding="utf-8"?>
<ds:datastoreItem xmlns:ds="http://schemas.openxmlformats.org/officeDocument/2006/customXml" ds:itemID="{E867AB63-4B37-4879-BC8C-9E19E0198E17}"/>
</file>

<file path=customXml/itemProps3.xml><?xml version="1.0" encoding="utf-8"?>
<ds:datastoreItem xmlns:ds="http://schemas.openxmlformats.org/officeDocument/2006/customXml" ds:itemID="{0F63B2B1-517E-44B1-AECE-B4A7B330C60C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551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3</cp:revision>
  <dcterms:modified xsi:type="dcterms:W3CDTF">2017-05-08T18:08:00Z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